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Isus vreau să-mi continui calea,</a:t>
            </a:r>
            <a:br/>
            <a:r>
              <a:t>vreau să-mi fie-n veci nedespărţit;</a:t>
            </a:r>
            <a:br/>
            <a:r>
              <a:t>numai El îmi poate stinge jalea,</a:t>
            </a:r>
            <a:br/>
            <a:r>
              <a:t>El mă poate face fericit!</a:t>
            </a:r>
            <a:br/>
            <a:r>
              <a:t>Lângă Tine, Doamne, voi rămâne</a:t>
            </a:r>
            <a:br/>
            <a:r>
              <a:t>câtă vreme sunt aicea jos,</a:t>
            </a:r>
            <a:br/>
            <a:r>
              <a:t>ține-mă cu braţul Tău, Stăpâne,</a:t>
            </a:r>
            <a:br/>
            <a:r>
              <a:t>neclintit şi-n toate credincios!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Obosit când sunt, mă odihneşte</a:t>
            </a:r>
            <a:br/>
            <a:r>
              <a:t>iar în lupta grea îmi este scut,</a:t>
            </a:r>
            <a:br/>
            <a:r>
              <a:t>la răspântii El mă sfătuieşte,</a:t>
            </a:r>
            <a:br/>
            <a:r>
              <a:t>în nevoi mi-e singurul avut!</a:t>
            </a:r>
            <a:br/>
            <a:r>
              <a:t>Lângă Tine, Doamne, voi rămâne</a:t>
            </a:r>
            <a:br/>
            <a:r>
              <a:t>câtă vreme sunt aicea jos,</a:t>
            </a:r>
            <a:br/>
            <a:r>
              <a:t>ține-mă cu braţul Tău, Stăpâne,</a:t>
            </a:r>
            <a:br/>
            <a:r>
              <a:t>neclintit şi-n toate credincios!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cu El să merg tot înainte</a:t>
            </a:r>
            <a:br/>
            <a:r>
              <a:t>și prin El să fiu oricând voios;</a:t>
            </a:r>
            <a:br/>
            <a:r>
              <a:t>împlinind cereştile-I Cuvinte,</a:t>
            </a:r>
            <a:br/>
            <a:r>
              <a:t>să mă afle-n toate credincios!</a:t>
            </a:r>
            <a:br/>
            <a:r>
              <a:t>Lângă Tine, Doamne, voi rămâne</a:t>
            </a:r>
            <a:br/>
            <a:r>
              <a:t>câtă vreme sunt aicea jos,</a:t>
            </a:r>
            <a:br/>
            <a:r>
              <a:t>ține-mă cu braţul Tău, Stăpâne,</a:t>
            </a:r>
            <a:br/>
            <a:r>
              <a:t>neclintit şi-n toate credincios!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